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31"/>
  </p:notesMasterIdLst>
  <p:handoutMasterIdLst>
    <p:handoutMasterId r:id="rId32"/>
  </p:handoutMasterIdLst>
  <p:sldIdLst>
    <p:sldId id="360" r:id="rId2"/>
    <p:sldId id="372" r:id="rId3"/>
    <p:sldId id="364" r:id="rId4"/>
    <p:sldId id="367" r:id="rId5"/>
    <p:sldId id="257" r:id="rId6"/>
    <p:sldId id="334" r:id="rId7"/>
    <p:sldId id="361" r:id="rId8"/>
    <p:sldId id="335" r:id="rId9"/>
    <p:sldId id="348" r:id="rId10"/>
    <p:sldId id="339" r:id="rId11"/>
    <p:sldId id="267" r:id="rId12"/>
    <p:sldId id="268" r:id="rId13"/>
    <p:sldId id="336" r:id="rId14"/>
    <p:sldId id="337" r:id="rId15"/>
    <p:sldId id="266" r:id="rId16"/>
    <p:sldId id="262" r:id="rId17"/>
    <p:sldId id="324" r:id="rId18"/>
    <p:sldId id="346" r:id="rId19"/>
    <p:sldId id="325" r:id="rId20"/>
    <p:sldId id="271" r:id="rId21"/>
    <p:sldId id="338" r:id="rId22"/>
    <p:sldId id="340" r:id="rId23"/>
    <p:sldId id="341" r:id="rId24"/>
    <p:sldId id="369" r:id="rId25"/>
    <p:sldId id="366" r:id="rId26"/>
    <p:sldId id="368" r:id="rId27"/>
    <p:sldId id="306" r:id="rId28"/>
    <p:sldId id="370" r:id="rId29"/>
    <p:sldId id="3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4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B02029"/>
    <a:srgbClr val="C05722"/>
    <a:srgbClr val="815356"/>
    <a:srgbClr val="74D285"/>
    <a:srgbClr val="04C704"/>
    <a:srgbClr val="F6BF1C"/>
    <a:srgbClr val="006A59"/>
    <a:srgbClr val="006636"/>
    <a:srgbClr val="6F2968"/>
    <a:srgbClr val="003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 autoAdjust="0"/>
    <p:restoredTop sz="94674"/>
  </p:normalViewPr>
  <p:slideViewPr>
    <p:cSldViewPr>
      <p:cViewPr varScale="1">
        <p:scale>
          <a:sx n="119" d="100"/>
          <a:sy n="119" d="100"/>
        </p:scale>
        <p:origin x="832" y="192"/>
      </p:cViewPr>
      <p:guideLst>
        <p:guide orient="horz" pos="2160"/>
        <p:guide pos="3840"/>
        <p:guide pos="1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1pPr>
          </a:lstStyle>
          <a:p>
            <a:pPr>
              <a:defRPr/>
            </a:pPr>
            <a:fld id="{7612C3DB-EE36-1D48-B755-83C759C8C85A}" type="datetime1">
              <a:rPr lang="en-US" smtClean="0"/>
              <a:t>1/13/23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04" charset="0"/>
                <a:ea typeface="ＭＳ Ｐゴシック" pitchFamily="-104" charset="-128"/>
                <a:cs typeface="ＭＳ Ｐゴシック" pitchFamily="-104" charset="-128"/>
              </a:defRPr>
            </a:lvl1pPr>
          </a:lstStyle>
          <a:p>
            <a:pPr>
              <a:defRPr/>
            </a:pPr>
            <a:fld id="{EB97ADA5-7F42-1344-9332-AC928F2072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C8FCDC60-E7AA-8B46-97D2-B374152376EE}" type="datetime1">
              <a:rPr lang="en-US" smtClean="0"/>
              <a:t>1/13/23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7388E896-2AFE-EB41-BEBB-2CA4CE040B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26747C-C78E-8A4D-BACC-E1F0B54D3B8E}" type="slidenum">
              <a:rPr lang="en-US">
                <a:latin typeface="Arial" charset="-52"/>
              </a:rPr>
              <a:pPr/>
              <a:t>5</a:t>
            </a:fld>
            <a:endParaRPr lang="en-US" dirty="0">
              <a:latin typeface="Arial" charset="-52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18F9D4D0-3FDA-DC48-ACE5-6C5410DBCDB7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1292EF-35B4-5A44-94F9-3637652A57C1}" type="slidenum">
              <a:rPr lang="en-US">
                <a:latin typeface="Arial" charset="-52"/>
              </a:rPr>
              <a:pPr/>
              <a:t>11</a:t>
            </a:fld>
            <a:endParaRPr lang="en-US" dirty="0">
              <a:latin typeface="Arial" charset="-52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3E17B52-DEFC-C048-A648-F9F439E380E7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B1C447-F388-2940-BE9C-515335B876B5}" type="slidenum">
              <a:rPr lang="en-US">
                <a:latin typeface="Arial" charset="-52"/>
              </a:rPr>
              <a:pPr/>
              <a:t>12</a:t>
            </a:fld>
            <a:endParaRPr lang="en-US" dirty="0">
              <a:latin typeface="Arial" charset="-52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03B37868-B69B-CF47-9748-203A68316419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C4AD06-0994-114C-B769-D0B1FF6DE3F1}" type="slidenum">
              <a:rPr lang="en-US">
                <a:latin typeface="Arial" charset="-52"/>
              </a:rPr>
              <a:pPr/>
              <a:t>15</a:t>
            </a:fld>
            <a:endParaRPr lang="en-US" dirty="0">
              <a:latin typeface="Arial" charset="-52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B0E1F2BD-ADB9-7643-B471-DE954F75E5F8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61AE76-0FF4-8641-A72F-C555017DC3AE}" type="slidenum">
              <a:rPr lang="en-US">
                <a:latin typeface="Arial" charset="-52"/>
              </a:rPr>
              <a:pPr/>
              <a:t>16</a:t>
            </a:fld>
            <a:endParaRPr lang="en-US" dirty="0">
              <a:latin typeface="Arial" charset="-52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D70800E-6CAF-0347-BBFD-987F4EAA84A6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74690-893D-774B-9E88-BF982D0323B4}" type="slidenum">
              <a:rPr lang="en-US">
                <a:latin typeface="Arial" charset="-52"/>
              </a:rPr>
              <a:pPr/>
              <a:t>17</a:t>
            </a:fld>
            <a:endParaRPr lang="en-US" dirty="0">
              <a:latin typeface="Arial" charset="-52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063CD0C-0EEE-6440-B421-03C72A80D8AB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E74690-893D-774B-9E88-BF982D0323B4}" type="slidenum">
              <a:rPr lang="en-US">
                <a:latin typeface="Arial" charset="-52"/>
              </a:rPr>
              <a:pPr/>
              <a:t>19</a:t>
            </a:fld>
            <a:endParaRPr lang="en-US" dirty="0">
              <a:latin typeface="Arial" charset="-52"/>
            </a:endParaRPr>
          </a:p>
        </p:txBody>
      </p:sp>
      <p:sp>
        <p:nvSpPr>
          <p:cNvPr id="327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D3222459-5C84-FF46-87FB-5939EC3E3AAD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C85DEB-84C3-6A4E-9C50-6C40B9D5E5B4}" type="slidenum">
              <a:rPr lang="en-US">
                <a:latin typeface="Arial" charset="-52"/>
              </a:rPr>
              <a:pPr/>
              <a:t>20</a:t>
            </a:fld>
            <a:endParaRPr lang="en-US" dirty="0">
              <a:latin typeface="Arial" charset="-52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AE6252C-D1DD-D141-996D-CB1AB0D4648C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90CDB4-BFA0-F744-9053-027BEAE70C51}" type="slidenum">
              <a:rPr lang="en-US">
                <a:latin typeface="Arial" charset="-52"/>
              </a:rPr>
              <a:pPr/>
              <a:t>27</a:t>
            </a:fld>
            <a:endParaRPr lang="en-US" dirty="0">
              <a:latin typeface="Arial" charset="-52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-52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27741FFD-7AA9-0C4F-9E2D-2AED95BB61AD}" type="datetime1">
              <a:rPr lang="en-US" smtClean="0"/>
              <a:t>1/13/23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76D79-6587-9FF2-090E-7B198838B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FDCEFD-FD35-ED76-B9EC-0653F92F9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9CE0F-EE0C-94A8-79A0-3CB9E907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73AF4-E19A-A1E7-3060-7348D9E3B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8B35-3F9A-8F62-9E52-336BA2023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6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D2D4B-95C9-6686-2D9F-5FFEB5A9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E20A1-D19F-86E9-6FD6-405C31653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883FC-CDC2-DD53-7C4C-0F89C26EA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D25F-597A-6E02-504B-C8C9C256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35BD-778E-002F-2793-C4CD442E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0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A23227-4889-2DF4-C9BB-DE0D068C7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A021B-5270-3608-8BE4-DAA01C6D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7E4D5-43AF-DC10-FC0D-118AC03E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17FFB7-D9B3-F8DF-FBE0-06E00D2F7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81A6F-0AC0-B856-A996-A223C5753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80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5C9C5B-BBA9-42AB-806E-92FC22E19CBA}"/>
              </a:ext>
            </a:extLst>
          </p:cNvPr>
          <p:cNvSpPr/>
          <p:nvPr userDrawn="1"/>
        </p:nvSpPr>
        <p:spPr>
          <a:xfrm>
            <a:off x="-1" y="0"/>
            <a:ext cx="903746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F30CF48-DD5D-4C81-BA7E-470DCBA61E6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76500" y="622103"/>
            <a:ext cx="9715500" cy="372092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E08E4E-686B-490D-8EA1-DDC9F1BC7C24}"/>
              </a:ext>
            </a:extLst>
          </p:cNvPr>
          <p:cNvCxnSpPr>
            <a:cxnSpLocks/>
          </p:cNvCxnSpPr>
          <p:nvPr userDrawn="1"/>
        </p:nvCxnSpPr>
        <p:spPr>
          <a:xfrm>
            <a:off x="739466" y="0"/>
            <a:ext cx="0" cy="6187736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C78B2B3F-3573-4632-872A-ADB36AF412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9337" y="5779363"/>
            <a:ext cx="2459114" cy="68543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800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FF5EE2F-D68A-4C3C-A342-4C0CE6CE2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99663" y="5791178"/>
            <a:ext cx="2459114" cy="685429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600" cap="all" spc="1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2DB723-8435-4F35-BF55-AFB7DC8F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205" y="4965134"/>
            <a:ext cx="4333088" cy="15960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5000" spc="100" baseline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79985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8566F-5E11-3071-0FD4-8291C551E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A9B1-0A09-9668-1702-814D8640E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DFD843-844C-BC56-2ACA-7F4B9A9E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AF73D-7A81-8D9A-9D07-AA1ADB3B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B6A4E-0253-49A6-6C7C-0D82BEEA5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40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49258-14FA-CE35-2A6C-BE5CD7FB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D7956E-78BE-32E4-5B47-0AA82BFE2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EAC23-D1D5-35CB-5A21-E34D4A78D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C93F7-9DD2-8C6D-C05B-3C329E197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00D34-5A9B-7E6C-FE3D-B2D688CE6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8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B7D1-6D12-1298-00A1-8403EA89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4B33C-55E7-81AF-2507-C62B6A94B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16434-F391-121C-911B-49661C5FA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FBC0DA-CF54-CC28-8B76-85333442B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8530F2-B505-40E5-4079-8A9BE4019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6EEA5-6423-8F2C-CFB6-103DCB5E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3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0D64-3E3D-5A3F-55BB-12BE378F8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4F13C-DEAC-E805-15DE-94E1042E2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BB95E-9613-2264-D6B5-5A86BCEF7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86845-9240-5D63-F03A-6E53DD00D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79A13-9052-DEC4-F1CB-07381A455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EDE49-04C8-EC22-B149-2385F5188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0073F6-964B-2BBE-99BC-2F1CB8B7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A49840-A973-8FF3-44AA-9202FF99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7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6BFA-72C1-8094-C012-B02FB32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71F44-159F-A086-206F-AE9C3A324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507BC1-78D5-7CC9-39A8-55C867B7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CDDFB-0B4D-146C-CC98-4E0DEC2D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770527-AF9B-6354-60D2-4A2371A1E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B2F17-B92B-4281-CC1B-BE611C03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4971F-0D7D-BB7A-CD41-183C2BA58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0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4B57-F6AA-5E7A-91CF-C31CD89C1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3C75-2418-2F2A-0200-A170E7714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3CE6C-854E-446D-232C-4C47E4A8E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C86F27-66FE-28B4-2762-251A7D3F0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CF22C9-8011-6A40-B0C4-62EFF2D1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67B26-7C0C-C125-B7CD-94D071EC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B37BA-E7BD-C051-3059-FD5E6B94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EBA52-2145-F21B-9C45-E6899A696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693A4D-150F-7D5C-BE6A-19931BF33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B2EF2-509A-CEF0-314C-FCD3758C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CD071A-ABA9-AC43-3165-0695C38C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9E6C4-8081-D0A7-EDE8-DBC67DF5B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9014CF-FF2D-7698-638C-6E490AC4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EAD6D-9C85-25FE-98B1-65320DA42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BF1A-D49E-6657-21B4-99986A8B0B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DBD86-C851-49B8-B36C-FB8D268BF369}" type="datetimeFigureOut">
              <a:rPr lang="en-US" smtClean="0"/>
              <a:t>1/13/23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2BA23-C96C-1728-C341-0CFACEABC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97C30-B178-3D8F-048B-ECE8D9815D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03DC2-F2CC-404B-9D4F-7ED612696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gwash.org/view/64985/the-housing-market-has-a-ceiling-but-its-too-high-to-help-real-estate-experts-sa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building, outdoor, sky, grass">
            <a:extLst>
              <a:ext uri="{FF2B5EF4-FFF2-40B4-BE49-F238E27FC236}">
                <a16:creationId xmlns:a16="http://schemas.microsoft.com/office/drawing/2014/main" id="{751A2CF9-5294-40FA-9557-D653813F29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466" b="24466"/>
          <a:stretch>
            <a:fillRect/>
          </a:stretch>
        </p:blipFill>
        <p:spPr>
          <a:xfrm>
            <a:off x="1752600" y="310222"/>
            <a:ext cx="9715500" cy="3720928"/>
          </a:xfrm>
        </p:spPr>
      </p:pic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022D7CD-E026-4E29-BE4B-3FA7B1EB6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87617" y="5077706"/>
            <a:ext cx="2459114" cy="685430"/>
          </a:xfrm>
        </p:spPr>
        <p:txBody>
          <a:bodyPr/>
          <a:lstStyle/>
          <a:p>
            <a:r>
              <a:rPr lang="en-US" dirty="0"/>
              <a:t>​​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AEEB6582-6001-4276-8F87-1470B6FA14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January 18, 2022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9B274D2-774F-4C24-A448-1EFB461A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380901"/>
            <a:ext cx="6188020" cy="1596004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Affordable Housing Presentation</a:t>
            </a:r>
            <a:r>
              <a:rPr lang="en-US" dirty="0"/>
              <a:t>		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492B70B-45F2-6C35-CA68-9DEA20D302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2624" y="4687314"/>
            <a:ext cx="3025168" cy="98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E7CC1D-ED06-D545-A8A4-8F4AA8F960EA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2F7ECC-9CD6-0446-BA93-63AFD551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169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02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B33E2A-94C6-BE4A-B707-EE7966B6D15D}"/>
              </a:ext>
            </a:extLst>
          </p:cNvPr>
          <p:cNvSpPr txBox="1"/>
          <p:nvPr/>
        </p:nvSpPr>
        <p:spPr>
          <a:xfrm>
            <a:off x="11582400" y="572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78E933-F210-9449-BE9A-4FF8AA409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9A8458-E672-8747-A1B8-D633627ADB69}"/>
              </a:ext>
            </a:extLst>
          </p:cNvPr>
          <p:cNvSpPr txBox="1"/>
          <p:nvPr/>
        </p:nvSpPr>
        <p:spPr>
          <a:xfrm>
            <a:off x="11506200" y="57266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E261FF-222F-C141-80E2-F7DDEADF5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BA3E09-4F14-1A4C-8074-A7CB15428BEE}"/>
              </a:ext>
            </a:extLst>
          </p:cNvPr>
          <p:cNvSpPr txBox="1"/>
          <p:nvPr/>
        </p:nvSpPr>
        <p:spPr>
          <a:xfrm>
            <a:off x="11658600" y="58028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231FC6-8DAB-A04A-8AB9-F50AEF526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BC06B5-4B0E-B843-A8F9-334C68E9C38E}"/>
              </a:ext>
            </a:extLst>
          </p:cNvPr>
          <p:cNvSpPr txBox="1"/>
          <p:nvPr/>
        </p:nvSpPr>
        <p:spPr>
          <a:xfrm>
            <a:off x="115062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D3D20-A3A9-FA43-87D4-E1F9EAF95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8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80F65D-ECFC-7E42-BA4C-9EE21A67B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24C174-E9CD-B349-8E04-A05439D55622}"/>
              </a:ext>
            </a:extLst>
          </p:cNvPr>
          <p:cNvSpPr txBox="1"/>
          <p:nvPr/>
        </p:nvSpPr>
        <p:spPr>
          <a:xfrm>
            <a:off x="11582400" y="579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15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BE2C75-CFCD-4C4D-97B3-1F1FD74072B1}"/>
              </a:ext>
            </a:extLst>
          </p:cNvPr>
          <p:cNvSpPr txBox="1"/>
          <p:nvPr/>
        </p:nvSpPr>
        <p:spPr>
          <a:xfrm>
            <a:off x="115824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3AA852-C1A2-B248-92CA-3AAC08413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94ED80-44A5-6549-8F96-2D132B51986C}"/>
              </a:ext>
            </a:extLst>
          </p:cNvPr>
          <p:cNvSpPr txBox="1"/>
          <p:nvPr/>
        </p:nvSpPr>
        <p:spPr>
          <a:xfrm>
            <a:off x="11430000" y="548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07A9FE-7B2D-744C-828C-0382E03B2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152ACD-A6B9-7045-B463-716033BD93F6}"/>
              </a:ext>
            </a:extLst>
          </p:cNvPr>
          <p:cNvSpPr txBox="1"/>
          <p:nvPr/>
        </p:nvSpPr>
        <p:spPr>
          <a:xfrm>
            <a:off x="11506200" y="57150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BFF377-1143-FE41-8D95-49D82E126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205DE6-FB28-2746-A7E2-C879AA3181F1}"/>
              </a:ext>
            </a:extLst>
          </p:cNvPr>
          <p:cNvSpPr txBox="1"/>
          <p:nvPr/>
        </p:nvSpPr>
        <p:spPr>
          <a:xfrm>
            <a:off x="11582400" y="580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99B14B-60B7-9641-984F-90E0508F2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0D3A6B7-A578-B645-934E-63C39D84E3C9}"/>
              </a:ext>
            </a:extLst>
          </p:cNvPr>
          <p:cNvSpPr txBox="1"/>
          <p:nvPr/>
        </p:nvSpPr>
        <p:spPr>
          <a:xfrm>
            <a:off x="11658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911367-B120-2646-BD2A-806A2CCE7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7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F91E8-EB91-094F-A7A9-471FAF097058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CAB1CE-CC5A-D64C-AB2A-B3B7BC290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AFAF81-73DD-4742-B5C2-F8CF53E43F26}"/>
              </a:ext>
            </a:extLst>
          </p:cNvPr>
          <p:cNvSpPr txBox="1"/>
          <p:nvPr/>
        </p:nvSpPr>
        <p:spPr>
          <a:xfrm>
            <a:off x="115062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54E23F-F8DA-4D4A-AE3A-BACC2A7CC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3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AEA616-14DD-B142-9457-3151AF456902}"/>
              </a:ext>
            </a:extLst>
          </p:cNvPr>
          <p:cNvSpPr txBox="1"/>
          <p:nvPr/>
        </p:nvSpPr>
        <p:spPr>
          <a:xfrm>
            <a:off x="11582400" y="5802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A9FF1-5953-5D48-B46C-8E4ABB68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CBED7-E354-BC42-987A-172C5597F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8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93DFD0-62B8-A947-921D-A47A40B597DC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3665221902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E6E85F6-9112-8244-A2CB-36CBCBE3186F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53DA6D8-8DCC-4445-B6DA-040573C1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4305"/>
      </p:ext>
    </p:extLst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CC56209-F825-BB4C-8C36-1725FA0F781E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33A92C-E5F9-B145-8A9C-3360156A2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029692"/>
      </p:ext>
    </p:extLst>
  </p:cSld>
  <p:clrMapOvr>
    <a:masterClrMapping/>
  </p:clrMapOvr>
  <p:transition spd="slow"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61AF30B-CFDC-AF44-9097-B2E5317519F5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EC57A2-DD1B-3142-B36C-554967903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67745"/>
      </p:ext>
    </p:extLst>
  </p:cSld>
  <p:clrMapOvr>
    <a:masterClrMapping/>
  </p:clrMapOvr>
  <p:transition spd="slow"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9E6D872-3965-A04C-864D-87C6DC62B13D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316C05-8637-AD48-AE1D-9D099878D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05B77BE-8CDE-5543-B296-1D763C9AE16A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A549FE-2606-4A46-B6A2-4F47537DD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79986"/>
      </p:ext>
    </p:extLst>
  </p:cSld>
  <p:clrMapOvr>
    <a:masterClrMapping/>
  </p:clrMapOvr>
  <p:transition spd="slow"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DF728D3-8193-3449-9731-1DC39CE1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6480CF-4E65-6C4C-A8A2-630737C6FEAA}"/>
              </a:ext>
            </a:extLst>
          </p:cNvPr>
          <p:cNvSpPr txBox="1"/>
          <p:nvPr/>
        </p:nvSpPr>
        <p:spPr>
          <a:xfrm>
            <a:off x="11582400" y="5791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398573857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D081E0F-F045-BF44-B907-529A013EB432}"/>
              </a:ext>
            </a:extLst>
          </p:cNvPr>
          <p:cNvSpPr txBox="1"/>
          <p:nvPr/>
        </p:nvSpPr>
        <p:spPr>
          <a:xfrm>
            <a:off x="11658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23190-E555-9C4F-AD8A-7CA332AA0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0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A70CB38-2DE8-7E46-AF36-FDB5F654B39E}"/>
              </a:ext>
            </a:extLst>
          </p:cNvPr>
          <p:cNvSpPr txBox="1"/>
          <p:nvPr/>
        </p:nvSpPr>
        <p:spPr>
          <a:xfrm>
            <a:off x="11658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B97655-3223-074E-92CD-E178FE1B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59632"/>
      </p:ext>
    </p:extLst>
  </p:cSld>
  <p:clrMapOvr>
    <a:masterClrMapping/>
  </p:clrMapOvr>
  <p:transition spd="slow"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73A647-2D88-944A-92B5-361642676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5040B5-097E-3F4F-950C-82507130434C}"/>
              </a:ext>
            </a:extLst>
          </p:cNvPr>
          <p:cNvSpPr txBox="1"/>
          <p:nvPr/>
        </p:nvSpPr>
        <p:spPr>
          <a:xfrm>
            <a:off x="11658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91A9B8-B9D3-0949-BEAE-9DCB92703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903DC2-F2CC-404B-9D4F-7ED612696BD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EE6534-8777-A84A-B7D9-08FB870FE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CF3DC6-E416-D243-95F0-A8863345BE34}"/>
              </a:ext>
            </a:extLst>
          </p:cNvPr>
          <p:cNvSpPr txBox="1"/>
          <p:nvPr/>
        </p:nvSpPr>
        <p:spPr>
          <a:xfrm>
            <a:off x="11734800" y="586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637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CF7BCE-6786-604B-855C-2032BD92A789}"/>
              </a:ext>
            </a:extLst>
          </p:cNvPr>
          <p:cNvSpPr txBox="1"/>
          <p:nvPr/>
        </p:nvSpPr>
        <p:spPr>
          <a:xfrm>
            <a:off x="11658600" y="5715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2CF507-D0A3-BA48-9674-09B0AE752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13246"/>
      </p:ext>
    </p:extLst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AB27EB-4AC6-B642-B50E-A46814CBCA65}"/>
              </a:ext>
            </a:extLst>
          </p:cNvPr>
          <p:cNvSpPr txBox="1"/>
          <p:nvPr/>
        </p:nvSpPr>
        <p:spPr>
          <a:xfrm>
            <a:off x="11811000" y="58028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</a:rPr>
              <a:t>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E4029E-29C1-3B41-B2C2-3509D5F83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6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357CE3-BD8F-0E45-8170-CE42BB8AE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59F010-F68D-194D-8716-D7A15539E6BB}"/>
              </a:ext>
            </a:extLst>
          </p:cNvPr>
          <p:cNvSpPr txBox="1"/>
          <p:nvPr/>
        </p:nvSpPr>
        <p:spPr>
          <a:xfrm>
            <a:off x="11734800" y="6324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569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10781</TotalTime>
  <Words>58</Words>
  <Application>Microsoft Macintosh PowerPoint</Application>
  <PresentationFormat>Widescreen</PresentationFormat>
  <Paragraphs>50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Times</vt:lpstr>
      <vt:lpstr>Times New Roman</vt:lpstr>
      <vt:lpstr>Office Theme</vt:lpstr>
      <vt:lpstr>Affordable Housing Presentation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Joyce Smith User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Smith User</dc:creator>
  <cp:lastModifiedBy>Microsoft Office User</cp:lastModifiedBy>
  <cp:revision>389</cp:revision>
  <cp:lastPrinted>2022-02-14T15:03:22Z</cp:lastPrinted>
  <dcterms:created xsi:type="dcterms:W3CDTF">2019-09-27T19:55:52Z</dcterms:created>
  <dcterms:modified xsi:type="dcterms:W3CDTF">2023-01-13T20:18:04Z</dcterms:modified>
</cp:coreProperties>
</file>